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96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26.11.2015</a:t>
            </a:fld>
            <a:endParaRPr 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26.11.2015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26.11.2015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26.11.2015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26.11.2015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26.11.2015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26.11.2015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26.11.2015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26.11.2015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26.11.2015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26.11.2015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017541C-08D3-4A3F-9CE3-577E08C3BB55}" type="datetimeFigureOut">
              <a:rPr lang="uk-UA" smtClean="0"/>
              <a:pPr/>
              <a:t>26.11.2015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069102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Підготовка судді до розгляду дисциплінарної справи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Підготовка письмових пояснень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endParaRPr lang="uk-UA" dirty="0" smtClean="0"/>
          </a:p>
          <a:p>
            <a:pPr algn="just">
              <a:buFont typeface="Wingdings" pitchFamily="2" charset="2"/>
              <a:buChar char="q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Надання письмових пояснень – краще, ніж ненадання у будь-якому випадку.</a:t>
            </a:r>
          </a:p>
          <a:p>
            <a:pPr algn="just">
              <a:buFont typeface="Wingdings" pitchFamily="2" charset="2"/>
              <a:buChar char="q"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Пояснення на стадії проведення перевірки скарги та на стадії слухання у Комісії можуть бути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ідентичними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Вирішення питання про особисту участь у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засіданні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2204864"/>
            <a:ext cx="7674056" cy="4043536"/>
          </a:xfrm>
        </p:spPr>
        <p:txBody>
          <a:bodyPr/>
          <a:lstStyle/>
          <a:p>
            <a:pPr algn="ctr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!!!Повторна неявка  судді на засідання є підставою для  розгляду справи за його відсутності</a:t>
            </a:r>
          </a:p>
          <a:p>
            <a:pPr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(п.11 ст. 95 ЗУ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“Про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судоустрій і статус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суддів”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Вирішення питання про участь представника у засіданні 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Психоемоційне напруження.</a:t>
            </a:r>
          </a:p>
          <a:p>
            <a:pPr algn="ctr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Рекомендована участь представника, обізнаного з матеріалами справи.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427984" y="2276872"/>
            <a:ext cx="1296144" cy="1872208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Ознайомлення з матеріалами справи</a:t>
            </a:r>
            <a:endParaRPr lang="uk-UA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03848" y="1447800"/>
            <a:ext cx="5729840" cy="4800600"/>
          </a:xfrm>
        </p:spPr>
        <p:txBody>
          <a:bodyPr/>
          <a:lstStyle/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Бажано ознайомитись напередодні засідання (можливість появи нових доказів, характеристик, скарг сусідів або родичів, інших скарг заінтересованих осіб, рішення зборів  суддів, довідки про адміністративні правопорушення, тощо).</a:t>
            </a:r>
          </a:p>
          <a:p>
            <a:pPr algn="just">
              <a:buNone/>
            </a:pPr>
            <a:endParaRPr lang="uk-UA" dirty="0"/>
          </a:p>
        </p:txBody>
      </p:sp>
      <p:pic>
        <p:nvPicPr>
          <p:cNvPr id="1026" name="Picture 2" descr="C:\Users\samofalmm\Desktop\знак оклику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12776"/>
            <a:ext cx="2160240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Ознайомлення зі складом ВККСУ та вирішення питання про відвід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Завчасна підготовка заяви про відвід.</a:t>
            </a:r>
          </a:p>
          <a:p>
            <a:pPr algn="just">
              <a:buFont typeface="Wingdings" pitchFamily="2" charset="2"/>
              <a:buChar char="q"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Заява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НЕ повинна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містити висловлення недовіри, звинувачення в некомпетентності або упередженості, необ’єктивності членів ВККСУ.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Інші кроки: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Завчасна підготовка клопотань.</a:t>
            </a:r>
          </a:p>
          <a:p>
            <a:pPr algn="just">
              <a:buFont typeface="Wingdings" pitchFamily="2" charset="2"/>
              <a:buChar char="q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Підготовка плану виступу судді на засіданні.</a:t>
            </a:r>
          </a:p>
          <a:p>
            <a:pPr algn="just">
              <a:buFont typeface="Wingdings" pitchFamily="2" charset="2"/>
              <a:buChar char="q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Взяти з собою в засідання копію скарги, висновку члена ВККС України, особисті письмові пояснення.</a:t>
            </a:r>
          </a:p>
          <a:p>
            <a:pPr algn="just">
              <a:buFont typeface="Wingdings" pitchFamily="2" charset="2"/>
              <a:buChar char="q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Ретельно подумати про зовнішній вигляд.</a:t>
            </a:r>
          </a:p>
          <a:p>
            <a:pPr algn="just">
              <a:buFont typeface="Wingdings" pitchFamily="2" charset="2"/>
              <a:buChar char="q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Психологічна підготовка.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39</TotalTime>
  <Words>200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Підготовка судді до розгляду дисциплінарної справи</vt:lpstr>
      <vt:lpstr>Підготовка письмових пояснень</vt:lpstr>
      <vt:lpstr>Вирішення питання про особисту участь у засіданні</vt:lpstr>
      <vt:lpstr>Вирішення питання про участь представника у засіданні </vt:lpstr>
      <vt:lpstr>Ознайомлення з матеріалами справи</vt:lpstr>
      <vt:lpstr>Ознайомлення зі складом ВККСУ та вирішення питання про відвід</vt:lpstr>
      <vt:lpstr>Інші кроки: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Підготовка судді до розгляду дисциплінарної справи</dc:title>
  <dc:creator>samofalmm</dc:creator>
  <cp:lastModifiedBy>Оксана Куцеля</cp:lastModifiedBy>
  <cp:revision>8</cp:revision>
  <dcterms:created xsi:type="dcterms:W3CDTF">2015-07-03T08:59:10Z</dcterms:created>
  <dcterms:modified xsi:type="dcterms:W3CDTF">2015-11-26T09:11:20Z</dcterms:modified>
</cp:coreProperties>
</file>